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7" autoAdjust="0"/>
    <p:restoredTop sz="94660"/>
  </p:normalViewPr>
  <p:slideViewPr>
    <p:cSldViewPr snapToGrid="0">
      <p:cViewPr>
        <p:scale>
          <a:sx n="100" d="100"/>
          <a:sy n="100" d="100"/>
        </p:scale>
        <p:origin x="762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540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3534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6366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0972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0484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9449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1370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6622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6403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4996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4141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1E620-4FF3-48A5-997B-6A95CF19215A}" type="datetimeFigureOut">
              <a:rPr lang="ko-KR" altLang="en-US" smtClean="0"/>
              <a:t>2022-09-08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0987A4-842E-468A-B525-F7A9B1AC759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3040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37855" y="2923309"/>
            <a:ext cx="9144000" cy="988436"/>
          </a:xfrm>
        </p:spPr>
        <p:txBody>
          <a:bodyPr/>
          <a:lstStyle/>
          <a:p>
            <a:r>
              <a:rPr lang="ko-KR" altLang="en-US" dirty="0" smtClean="0"/>
              <a:t>판다 빌리지 </a:t>
            </a:r>
            <a:r>
              <a:rPr lang="en-US" altLang="ko-KR" dirty="0" smtClean="0"/>
              <a:t>R&amp;D </a:t>
            </a:r>
            <a:r>
              <a:rPr lang="ko-KR" altLang="en-US" dirty="0" smtClean="0"/>
              <a:t>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673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73632" y="1639783"/>
            <a:ext cx="4512774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ko-KR" altLang="en-US" sz="3200" dirty="0" smtClean="0"/>
              <a:t>플레이어 이동 시스템</a:t>
            </a:r>
            <a:endParaRPr lang="en-US" altLang="ko-KR" sz="3200" dirty="0" smtClean="0"/>
          </a:p>
          <a:p>
            <a:pPr marL="342900" indent="-342900" algn="ctr">
              <a:buAutoNum type="arabicPeriod"/>
            </a:pPr>
            <a:endParaRPr lang="en-US" altLang="ko-KR" sz="3200" dirty="0" smtClean="0"/>
          </a:p>
          <a:p>
            <a:pPr marL="342900" indent="-342900" algn="ctr">
              <a:buAutoNum type="arabicPeriod"/>
            </a:pPr>
            <a:r>
              <a:rPr lang="ko-KR" altLang="en-US" sz="3200" dirty="0" smtClean="0"/>
              <a:t>맵 시스템</a:t>
            </a:r>
            <a:endParaRPr lang="en-US" altLang="ko-KR" sz="3200" dirty="0" smtClean="0"/>
          </a:p>
          <a:p>
            <a:pPr marL="342900" indent="-342900" algn="ctr">
              <a:buAutoNum type="arabicPeriod"/>
            </a:pPr>
            <a:endParaRPr lang="en-US" altLang="ko-KR" sz="3200" dirty="0" smtClean="0"/>
          </a:p>
          <a:p>
            <a:pPr marL="342900" indent="-342900" algn="ctr">
              <a:buAutoNum type="arabicPeriod"/>
            </a:pPr>
            <a:r>
              <a:rPr lang="ko-KR" altLang="en-US" sz="3200" dirty="0" smtClean="0"/>
              <a:t>농사 시스템</a:t>
            </a:r>
            <a:endParaRPr lang="en-US" altLang="ko-KR" sz="3200" dirty="0" smtClean="0"/>
          </a:p>
          <a:p>
            <a:pPr marL="342900" indent="-342900" algn="ctr">
              <a:buAutoNum type="arabicPeriod"/>
            </a:pPr>
            <a:endParaRPr lang="en-US" altLang="ko-KR" sz="3200" dirty="0" smtClean="0"/>
          </a:p>
          <a:p>
            <a:pPr marL="342900" indent="-342900" algn="ctr">
              <a:buFontTx/>
              <a:buAutoNum type="arabicPeriod"/>
            </a:pPr>
            <a:r>
              <a:rPr lang="ko-KR" altLang="en-US" sz="3200" dirty="0" smtClean="0"/>
              <a:t>목축 시스템</a:t>
            </a:r>
          </a:p>
        </p:txBody>
      </p:sp>
    </p:spTree>
    <p:extLst>
      <p:ext uri="{BB962C8B-B14F-4D97-AF65-F5344CB8AC3E}">
        <p14:creationId xmlns:p14="http://schemas.microsoft.com/office/powerpoint/2010/main" val="121118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6406" y="406728"/>
            <a:ext cx="46570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200" dirty="0" smtClean="0"/>
              <a:t> 플레이어 이동 시스템</a:t>
            </a:r>
            <a:endParaRPr lang="en-US" altLang="ko-KR" sz="3200" dirty="0" smtClean="0"/>
          </a:p>
        </p:txBody>
      </p:sp>
      <p:pic>
        <p:nvPicPr>
          <p:cNvPr id="2" name="플레이어 이동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957" y="1181101"/>
            <a:ext cx="10996444" cy="508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564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6406" y="406728"/>
            <a:ext cx="24304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/>
              <a:t>2. </a:t>
            </a:r>
            <a:r>
              <a:rPr lang="ko-KR" altLang="en-US" sz="3200" dirty="0" smtClean="0"/>
              <a:t>맵 시스템</a:t>
            </a:r>
            <a:endParaRPr lang="en-US" altLang="ko-KR" sz="3200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8650" y="991503"/>
            <a:ext cx="3269285" cy="487770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73001" y="6020704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룰 타일 적용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697" y="1182053"/>
            <a:ext cx="6829425" cy="44966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68370" y="6009038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2D </a:t>
            </a:r>
            <a:r>
              <a:rPr lang="ko-KR" altLang="en-US" dirty="0" err="1" smtClean="0"/>
              <a:t>타일맵</a:t>
            </a:r>
            <a:r>
              <a:rPr lang="ko-KR" altLang="en-US" dirty="0" smtClean="0"/>
              <a:t> 적용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9480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6406" y="406728"/>
            <a:ext cx="2840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/>
              <a:t>3. </a:t>
            </a:r>
            <a:r>
              <a:rPr lang="ko-KR" altLang="en-US" sz="3200" dirty="0" smtClean="0"/>
              <a:t>농사 시스템</a:t>
            </a:r>
            <a:endParaRPr lang="en-US" altLang="ko-KR" sz="3200" dirty="0" smtClean="0"/>
          </a:p>
        </p:txBody>
      </p:sp>
      <p:pic>
        <p:nvPicPr>
          <p:cNvPr id="2" name="농사 시스템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4619" y="1094510"/>
            <a:ext cx="9254836" cy="532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32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6406" y="406728"/>
            <a:ext cx="2840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/>
              <a:t>4. </a:t>
            </a:r>
            <a:r>
              <a:rPr lang="ko-KR" altLang="en-US" sz="3200" dirty="0" smtClean="0"/>
              <a:t>목축 시스템</a:t>
            </a:r>
            <a:endParaRPr lang="en-US" altLang="ko-KR" sz="3200" dirty="0" smtClean="0"/>
          </a:p>
        </p:txBody>
      </p:sp>
      <p:pic>
        <p:nvPicPr>
          <p:cNvPr id="2" name="투끼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5351" y="991503"/>
            <a:ext cx="10039349" cy="529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598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35</Words>
  <Application>Microsoft Office PowerPoint</Application>
  <PresentationFormat>와이드스크린</PresentationFormat>
  <Paragraphs>14</Paragraphs>
  <Slides>6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판다 빌리지 R&amp;D 내용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판다 빌리지 R&amp;D</dc:title>
  <dc:creator>현</dc:creator>
  <cp:lastModifiedBy>현</cp:lastModifiedBy>
  <cp:revision>6</cp:revision>
  <dcterms:created xsi:type="dcterms:W3CDTF">2022-09-07T15:57:56Z</dcterms:created>
  <dcterms:modified xsi:type="dcterms:W3CDTF">2022-09-07T17:42:26Z</dcterms:modified>
</cp:coreProperties>
</file>

<file path=docProps/thumbnail.jpeg>
</file>